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68" r:id="rId4"/>
    <p:sldId id="260" r:id="rId5"/>
    <p:sldId id="270" r:id="rId6"/>
    <p:sldId id="267" r:id="rId7"/>
    <p:sldId id="269" r:id="rId8"/>
    <p:sldId id="265" r:id="rId9"/>
    <p:sldId id="266" r:id="rId10"/>
    <p:sldId id="258" r:id="rId11"/>
  </p:sldIdLst>
  <p:sldSz cx="9144000" cy="5715000" type="screen16x10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Poppins Medium" panose="020B0604020202020204" charset="0"/>
      <p:regular r:id="rId17"/>
      <p:italic r:id="rId18"/>
    </p:embeddedFont>
    <p:embeddedFont>
      <p:font typeface="Poppins SemiBold" panose="020B0604020202020204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044" y="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9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57545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daf7d07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daf7d077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195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dbff4e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dbff4e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3" name="Google Shape;53;p11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6" name="Google Shape;56;p12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1107750" y="2389825"/>
            <a:ext cx="70644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3" name="Google Shape;13;p3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765227"/>
            <a:ext cx="85206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949525"/>
            <a:ext cx="8520600" cy="27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7036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900000"/>
            <a:ext cx="39999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918450"/>
            <a:ext cx="3999900" cy="31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82674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24900" y="1803762"/>
            <a:ext cx="2808000" cy="21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671475" y="1091100"/>
            <a:ext cx="5202000" cy="3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3" name="Google Shape;33;p7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7" name="Google Shape;37;p8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 flipH="1">
            <a:off x="50" y="115800"/>
            <a:ext cx="4701300" cy="559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69600" y="1210200"/>
            <a:ext cx="38370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3700" y="3114525"/>
            <a:ext cx="37329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4" name="Google Shape;44;p9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417589"/>
            <a:ext cx="59988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8" name="Google Shape;48;p10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826747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2600"/>
              <a:buFont typeface="Poppins SemiBold"/>
              <a:buNone/>
              <a:defRPr sz="260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355650"/>
            <a:ext cx="85206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●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 idx="4294967295"/>
          </p:nvPr>
        </p:nvSpPr>
        <p:spPr>
          <a:xfrm>
            <a:off x="2853825" y="2389825"/>
            <a:ext cx="53184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 dirty="0" smtClean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SENSORES Y ACTUADORES</a:t>
            </a:r>
            <a:endParaRPr sz="33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3256265" y="881350"/>
            <a:ext cx="3535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2312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Telecomunicaciones</a:t>
            </a:r>
            <a:endParaRPr sz="2312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3559073" y="487750"/>
            <a:ext cx="347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88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TECNICATURA SUPERIOR EN</a:t>
            </a:r>
            <a:endParaRPr sz="2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64" name="Google Shape;64;p13"/>
          <p:cNvCxnSpPr/>
          <p:nvPr/>
        </p:nvCxnSpPr>
        <p:spPr>
          <a:xfrm>
            <a:off x="2810600" y="2264664"/>
            <a:ext cx="551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3"/>
          <p:cNvSpPr/>
          <p:nvPr/>
        </p:nvSpPr>
        <p:spPr>
          <a:xfrm>
            <a:off x="587477" y="1518643"/>
            <a:ext cx="1853100" cy="1853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853835" y="3702371"/>
            <a:ext cx="30111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88" dirty="0" smtClean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TRABAJO PRACTICO N° ----</a:t>
            </a:r>
            <a:endParaRPr sz="2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00" y="1615975"/>
            <a:ext cx="1658451" cy="16584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6;p13"/>
          <p:cNvSpPr txBox="1"/>
          <p:nvPr/>
        </p:nvSpPr>
        <p:spPr>
          <a:xfrm>
            <a:off x="8069159" y="4311888"/>
            <a:ext cx="88527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88" dirty="0" smtClean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2023</a:t>
            </a:r>
            <a:endParaRPr sz="2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ctrTitle" idx="4294967295"/>
          </p:nvPr>
        </p:nvSpPr>
        <p:spPr>
          <a:xfrm>
            <a:off x="2731073" y="2022227"/>
            <a:ext cx="53919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 dirty="0">
                <a:solidFill>
                  <a:schemeClr val="lt1"/>
                </a:solidFill>
              </a:rPr>
              <a:t>¡Muchas gracias!</a:t>
            </a:r>
            <a:endParaRPr sz="3300" dirty="0">
              <a:solidFill>
                <a:schemeClr val="lt1"/>
              </a:solidFill>
            </a:endParaRPr>
          </a:p>
        </p:txBody>
      </p:sp>
      <p:pic>
        <p:nvPicPr>
          <p:cNvPr id="3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055" y="1699102"/>
            <a:ext cx="1658451" cy="16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34003" y="475295"/>
            <a:ext cx="8520600" cy="740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 smtClean="0"/>
              <a:t>ACTIVIDAD: TAREA FINAL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1136890" y="1826862"/>
            <a:ext cx="2989061" cy="27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AR" dirty="0" smtClean="0"/>
              <a:t>     </a:t>
            </a:r>
            <a:r>
              <a:rPr lang="es-AR" b="1" u="sng" dirty="0" smtClean="0"/>
              <a:t>INTEGRANTES:</a:t>
            </a:r>
          </a:p>
          <a:p>
            <a:r>
              <a:rPr lang="es-ES_tradnl" dirty="0"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ALE, Ulises</a:t>
            </a:r>
          </a:p>
          <a:p>
            <a:r>
              <a:rPr lang="es-ES_tradnl" dirty="0"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BAREA, Silvana</a:t>
            </a:r>
          </a:p>
          <a:p>
            <a:r>
              <a:rPr lang="es-ES_tradnl" dirty="0" smtClean="0"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ORSILI</a:t>
            </a:r>
            <a:r>
              <a:rPr lang="es-ES_tradnl" dirty="0"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, José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s-AR" dirty="0" smtClean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328342" y="3559778"/>
            <a:ext cx="227679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 err="1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</a:rPr>
              <a:t>Gr</a:t>
            </a:r>
            <a:r>
              <a:rPr lang="en-US" sz="2600" dirty="0" err="1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upo</a:t>
            </a:r>
            <a:r>
              <a:rPr lang="en-US" sz="2600" dirty="0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n°</a:t>
            </a:r>
            <a:r>
              <a:rPr lang="en-US" sz="4000" dirty="0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26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</a:rPr>
              <a:t>1 </a:t>
            </a:r>
          </a:p>
        </p:txBody>
      </p:sp>
      <p:pic>
        <p:nvPicPr>
          <p:cNvPr id="6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940" y="1772092"/>
            <a:ext cx="1658451" cy="16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0543"/>
            <a:ext cx="8520600" cy="1061100"/>
          </a:xfrm>
        </p:spPr>
        <p:txBody>
          <a:bodyPr>
            <a:normAutofit/>
          </a:bodyPr>
          <a:lstStyle/>
          <a:p>
            <a:r>
              <a:rPr lang="en-US" sz="1800" dirty="0" err="1"/>
              <a:t>Domotización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casa </a:t>
            </a:r>
            <a:r>
              <a:rPr lang="en-US" sz="1800" dirty="0" err="1"/>
              <a:t>IoT</a:t>
            </a:r>
            <a:r>
              <a:rPr lang="en-US" sz="1800" dirty="0"/>
              <a:t>, </a:t>
            </a:r>
            <a:r>
              <a:rPr lang="en-US" sz="1800" dirty="0" err="1"/>
              <a:t>combinando</a:t>
            </a:r>
            <a:r>
              <a:rPr lang="en-US" sz="1800" dirty="0"/>
              <a:t> Google, Alexa, Bluetooth, control </a:t>
            </a:r>
            <a:r>
              <a:rPr lang="en-US" sz="1800" dirty="0" err="1"/>
              <a:t>remoto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Infrarrojos</a:t>
            </a:r>
            <a:r>
              <a:rPr lang="en-US" sz="1800" dirty="0"/>
              <a:t> e </a:t>
            </a:r>
            <a:r>
              <a:rPr lang="en-US" sz="1800" dirty="0" err="1"/>
              <a:t>interruptores</a:t>
            </a:r>
            <a:r>
              <a:rPr lang="en-US" sz="1800" dirty="0"/>
              <a:t> </a:t>
            </a:r>
            <a:r>
              <a:rPr lang="en-US" sz="1800" dirty="0" err="1"/>
              <a:t>manuales</a:t>
            </a:r>
            <a:r>
              <a:rPr lang="en-US" sz="1800" dirty="0"/>
              <a:t>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5" name="Rectángulo 4"/>
          <p:cNvSpPr/>
          <p:nvPr/>
        </p:nvSpPr>
        <p:spPr>
          <a:xfrm>
            <a:off x="311700" y="872341"/>
            <a:ext cx="852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/>
              <a:t>Descripción:</a:t>
            </a:r>
            <a:r>
              <a:rPr lang="es-ES" sz="1200" dirty="0" smtClean="0"/>
              <a:t> Se implementa </a:t>
            </a:r>
            <a:r>
              <a:rPr lang="es-ES" sz="1200" dirty="0"/>
              <a:t>un Sistema </a:t>
            </a:r>
            <a:r>
              <a:rPr lang="es-ES" sz="1200" dirty="0" err="1"/>
              <a:t>IoT</a:t>
            </a:r>
            <a:r>
              <a:rPr lang="es-ES" sz="1200" dirty="0"/>
              <a:t> de Smart </a:t>
            </a:r>
            <a:r>
              <a:rPr lang="es-ES" sz="1200" dirty="0" err="1"/>
              <a:t>House</a:t>
            </a:r>
            <a:r>
              <a:rPr lang="es-ES" sz="1200" dirty="0"/>
              <a:t>, usando el ESP32.  En este </a:t>
            </a:r>
            <a:r>
              <a:rPr lang="es-ES" sz="1200" dirty="0" smtClean="0"/>
              <a:t>proyecto se definirá </a:t>
            </a:r>
            <a:r>
              <a:rPr lang="es-ES" sz="1200" dirty="0"/>
              <a:t>y </a:t>
            </a:r>
            <a:r>
              <a:rPr lang="es-ES" sz="1200" dirty="0" smtClean="0"/>
              <a:t>creará </a:t>
            </a:r>
            <a:r>
              <a:rPr lang="es-ES" sz="1200" dirty="0"/>
              <a:t>un sistema </a:t>
            </a:r>
            <a:r>
              <a:rPr lang="es-ES" sz="1200" dirty="0" err="1"/>
              <a:t>domótico</a:t>
            </a:r>
            <a:r>
              <a:rPr lang="es-ES" sz="1200" dirty="0"/>
              <a:t> ESP </a:t>
            </a:r>
            <a:r>
              <a:rPr lang="es-ES" sz="1200" dirty="0" err="1"/>
              <a:t>RainMaker</a:t>
            </a:r>
            <a:r>
              <a:rPr lang="es-ES" sz="1200" dirty="0"/>
              <a:t> con Google </a:t>
            </a:r>
            <a:r>
              <a:rPr lang="es-ES" sz="1200" dirty="0" err="1"/>
              <a:t>Assistant</a:t>
            </a:r>
            <a:r>
              <a:rPr lang="es-ES" sz="1200" dirty="0"/>
              <a:t>, Alexa , </a:t>
            </a:r>
            <a:r>
              <a:rPr lang="es-ES" sz="1200" dirty="0" smtClean="0"/>
              <a:t>Bluetooth, </a:t>
            </a:r>
            <a:r>
              <a:rPr lang="es-ES" sz="1200" dirty="0"/>
              <a:t>control remoto por  infrarrojos e interruptores manuales . </a:t>
            </a:r>
            <a:r>
              <a:rPr lang="es-ES" sz="1200" dirty="0" smtClean="0"/>
              <a:t>Se pueden </a:t>
            </a:r>
            <a:r>
              <a:rPr lang="es-ES" sz="1200" dirty="0"/>
              <a:t>controlar los relés y </a:t>
            </a:r>
            <a:r>
              <a:rPr lang="es-ES" sz="1200" dirty="0" smtClean="0"/>
              <a:t>monitorear </a:t>
            </a:r>
            <a:r>
              <a:rPr lang="es-ES" sz="1200" dirty="0"/>
              <a:t>las lecturas de los sensores en Google Home y la aplicación  Amazon Alexa desde cualquier parte del mundo. </a:t>
            </a:r>
            <a:r>
              <a:rPr lang="es-ES" sz="1200" dirty="0" smtClean="0"/>
              <a:t>Sin </a:t>
            </a:r>
            <a:r>
              <a:rPr lang="es-ES" sz="1200" dirty="0" err="1"/>
              <a:t>WiFi</a:t>
            </a:r>
            <a:r>
              <a:rPr lang="es-ES" sz="1200" dirty="0"/>
              <a:t>, </a:t>
            </a:r>
            <a:r>
              <a:rPr lang="es-ES" sz="1200" dirty="0" smtClean="0"/>
              <a:t>se pueden </a:t>
            </a:r>
            <a:r>
              <a:rPr lang="es-ES" sz="1200" dirty="0"/>
              <a:t>controlar los relés con Bluetooth, control remoto por infrarrojos e interruptores manuales. </a:t>
            </a:r>
            <a:r>
              <a:rPr lang="es-ES" sz="1200" dirty="0" smtClean="0"/>
              <a:t>El </a:t>
            </a:r>
            <a:r>
              <a:rPr lang="es-ES" sz="1200" dirty="0"/>
              <a:t>ESP32 se conectará automáticamente con el </a:t>
            </a:r>
            <a:r>
              <a:rPr lang="es-ES" sz="1200" dirty="0" err="1"/>
              <a:t>Wi</a:t>
            </a:r>
            <a:r>
              <a:rPr lang="es-ES" sz="1200" dirty="0"/>
              <a:t>-Fi si el </a:t>
            </a:r>
            <a:r>
              <a:rPr lang="es-ES" sz="1200" dirty="0" err="1"/>
              <a:t>Wi</a:t>
            </a:r>
            <a:r>
              <a:rPr lang="es-ES" sz="1200" dirty="0"/>
              <a:t>-Fi está disponible.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17" y="1888004"/>
            <a:ext cx="5313966" cy="27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3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69023" y="199500"/>
            <a:ext cx="901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Domotización</a:t>
            </a:r>
            <a:r>
              <a:rPr lang="en-US" sz="1800" dirty="0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una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casa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IoT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,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combinando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Google, Alexa, Bluetooth, control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remoto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por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Infrarrojos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e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interruptores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manuales</a:t>
            </a:r>
            <a:r>
              <a:rPr lang="en-US" sz="1800" dirty="0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lang="en-US" sz="1800" dirty="0">
              <a:solidFill>
                <a:srgbClr val="0F9FD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69023" y="845831"/>
            <a:ext cx="872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Realización</a:t>
            </a:r>
            <a:r>
              <a: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del </a:t>
            </a:r>
            <a:r>
              <a:rPr lang="en-US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circuito</a:t>
            </a:r>
            <a:r>
              <a: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utilizando</a:t>
            </a:r>
            <a:r>
              <a: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Proteus</a:t>
            </a:r>
            <a:endParaRPr lang="en-US" i="1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Light" pitchFamily="2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48" y="1409335"/>
            <a:ext cx="6695769" cy="37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69023" y="199500"/>
            <a:ext cx="901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Domotización</a:t>
            </a:r>
            <a:r>
              <a:rPr lang="en-US" sz="1800" dirty="0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una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casa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IoT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,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combinando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Google, Alexa, Bluetooth, control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remoto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por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Infrarrojos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e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interruptores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manuales</a:t>
            </a:r>
            <a:r>
              <a:rPr lang="en-US" sz="1800" dirty="0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lang="en-US" sz="1800" dirty="0">
              <a:solidFill>
                <a:srgbClr val="0F9FD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69023" y="845831"/>
            <a:ext cx="8720920" cy="483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Selección</a:t>
            </a:r>
            <a:r>
              <a: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los</a:t>
            </a:r>
            <a:r>
              <a: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componentes</a:t>
            </a:r>
            <a:r>
              <a: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y </a:t>
            </a:r>
            <a:r>
              <a:rPr lang="en-US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armado</a:t>
            </a:r>
            <a:r>
              <a:rPr lang="en-US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del </a:t>
            </a:r>
            <a:r>
              <a:rPr lang="en-US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prototipo</a:t>
            </a:r>
            <a:endParaRPr lang="en-US" i="1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Light" pitchFamily="2" charset="77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483" y="1585323"/>
            <a:ext cx="4379570" cy="328467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20229" y="2258165"/>
            <a:ext cx="22783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Esp32 </a:t>
            </a:r>
            <a:r>
              <a:rPr lang="es-ES" sz="1200" b="1" dirty="0" err="1" smtClean="0"/>
              <a:t>DvKit</a:t>
            </a:r>
            <a:r>
              <a:rPr lang="es-ES" sz="1200" b="1" dirty="0" smtClean="0"/>
              <a:t> V1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Celular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Modulo </a:t>
            </a:r>
            <a:r>
              <a:rPr lang="es-ES" sz="1200" b="1" dirty="0" err="1" smtClean="0"/>
              <a:t>rele</a:t>
            </a:r>
            <a:r>
              <a:rPr lang="es-ES" sz="1200" b="1" dirty="0" smtClean="0"/>
              <a:t> 5v. 4 canales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4 Focos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Receptor IR 1838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Modulo </a:t>
            </a:r>
            <a:r>
              <a:rPr lang="es-ES" sz="1200" b="1" dirty="0" err="1" smtClean="0"/>
              <a:t>Bluethoot</a:t>
            </a:r>
            <a:endParaRPr lang="es-ES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Control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Interruptores manuales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Placa de desarrollo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 smtClean="0"/>
              <a:t>Cables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96977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69023" y="199500"/>
            <a:ext cx="901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Domotización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de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una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casa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IoT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,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combinando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Google, Alexa, Bluetooth, control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remoto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por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Infrarrojos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e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interruptores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manuales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69942" y="959454"/>
            <a:ext cx="776405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Codificación</a:t>
            </a:r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del </a:t>
            </a: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programa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Light" pitchFamily="2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5" y="1540668"/>
            <a:ext cx="7769455" cy="36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1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67917"/>
            <a:ext cx="8520600" cy="7022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dirty="0" err="1"/>
              <a:t>Domotización</a:t>
            </a:r>
            <a:r>
              <a:rPr lang="en-US" sz="1800" dirty="0"/>
              <a:t> de </a:t>
            </a:r>
            <a:r>
              <a:rPr lang="en-US" sz="1800" dirty="0" err="1"/>
              <a:t>una</a:t>
            </a:r>
            <a:r>
              <a:rPr lang="en-US" sz="1800" dirty="0"/>
              <a:t> casa </a:t>
            </a:r>
            <a:r>
              <a:rPr lang="en-US" sz="1800" dirty="0" err="1"/>
              <a:t>IoT</a:t>
            </a:r>
            <a:r>
              <a:rPr lang="en-US" sz="1800" dirty="0"/>
              <a:t>, </a:t>
            </a:r>
            <a:r>
              <a:rPr lang="en-US" sz="1800" dirty="0" err="1"/>
              <a:t>combinando</a:t>
            </a:r>
            <a:r>
              <a:rPr lang="en-US" sz="1800" dirty="0"/>
              <a:t> Google, Alexa, Bluetooth, control </a:t>
            </a:r>
            <a:r>
              <a:rPr lang="en-US" sz="1800" dirty="0" err="1"/>
              <a:t>remoto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Infrarrojos</a:t>
            </a:r>
            <a:r>
              <a:rPr lang="en-US" sz="1800" dirty="0"/>
              <a:t> e </a:t>
            </a:r>
            <a:r>
              <a:rPr lang="en-US" sz="1800" dirty="0" err="1"/>
              <a:t>interruptores</a:t>
            </a:r>
            <a:r>
              <a:rPr lang="en-US" sz="1800" dirty="0"/>
              <a:t> </a:t>
            </a:r>
            <a:r>
              <a:rPr lang="en-US" sz="1800" dirty="0" err="1"/>
              <a:t>manuales</a:t>
            </a:r>
            <a:r>
              <a:rPr lang="en-US" sz="1800" dirty="0"/>
              <a:t>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777027"/>
            <a:ext cx="8520600" cy="4510269"/>
          </a:xfrm>
        </p:spPr>
        <p:txBody>
          <a:bodyPr/>
          <a:lstStyle/>
          <a:p>
            <a:r>
              <a:rPr lang="es-ES" dirty="0" smtClean="0"/>
              <a:t>Reformas en el código existente para adaptarlo a 4 pulsadores y 4 actuadores (</a:t>
            </a:r>
            <a:r>
              <a:rPr lang="es-ES" dirty="0" err="1" smtClean="0"/>
              <a:t>relay</a:t>
            </a:r>
            <a:r>
              <a:rPr lang="es-ES" dirty="0" smtClean="0"/>
              <a:t>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62162"/>
            <a:ext cx="8520600" cy="363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4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69023" y="199500"/>
            <a:ext cx="901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                           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Domotización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de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una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casa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IoT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,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combinando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Google, Alexa, Bluetooth, control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remoto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por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Infrarrojos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e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interruptores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manuales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191636" y="848583"/>
            <a:ext cx="872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Video de </a:t>
            </a: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Presentación</a:t>
            </a:r>
            <a:endParaRPr lang="en-US" sz="2000" i="1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Light" pitchFamily="2" charset="77"/>
            </a:endParaRPr>
          </a:p>
        </p:txBody>
      </p:sp>
      <p:pic>
        <p:nvPicPr>
          <p:cNvPr id="2" name="Presentacion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5324" y="1402581"/>
            <a:ext cx="3853544" cy="32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2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124779" y="239282"/>
            <a:ext cx="901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Domotización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de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una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casa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IoT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,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combinando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Google, Alexa, Bluetooth, control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remoto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por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Infrarrojos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e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interruptores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dirty="0" err="1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manuales</a:t>
            </a:r>
            <a:r>
              <a:rPr lang="en-US" sz="18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734811" y="979932"/>
            <a:ext cx="3433676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1800" b="1" u="sng" dirty="0" err="1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Conclusiones</a:t>
            </a:r>
            <a:r>
              <a:rPr lang="en-US" sz="1800" b="1" u="sng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de la </a:t>
            </a:r>
            <a:r>
              <a:rPr lang="en-US" sz="1800" b="1" u="sng" dirty="0" err="1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Experiencia</a:t>
            </a:r>
            <a:endParaRPr lang="en-US" sz="1800" b="1" i="1" u="sng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ma Madurai Light" pitchFamily="2" charset="77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5003690" y="1754896"/>
            <a:ext cx="3626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Soluciones</a:t>
            </a:r>
            <a:r>
              <a:rPr lang="en-US" sz="1600" b="1" u="sng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 </a:t>
            </a:r>
            <a:r>
              <a:rPr lang="en-US" sz="1600" b="1" u="sng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aplicadas</a:t>
            </a:r>
            <a:endParaRPr lang="en-US" sz="1600" b="1" u="sng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Medium" pitchFamily="2" charset="77"/>
            </a:endParaRPr>
          </a:p>
          <a:p>
            <a:pPr algn="ctr"/>
            <a:endParaRPr lang="en-US" sz="16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Medium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Se utilizó </a:t>
            </a:r>
            <a:r>
              <a:rPr lang="es-ES" sz="1600" b="1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protoboard</a:t>
            </a:r>
            <a:r>
              <a:rPr lang="es-ES" sz="16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Se realizó la reforma del código eliminando partes no utilizadas adaptándolo a 4 dispositivos.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Incorporamos un fusible en serie con la alimentación del sector de 220 voltios.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Se habilitaron los permisos de la aplicación en Android del celular.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5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ma Madurai Medium" pitchFamily="2" charset="77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124779" y="1762108"/>
            <a:ext cx="4579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Problemas</a:t>
            </a:r>
            <a:r>
              <a:rPr lang="en-US" sz="1600" b="1" u="sng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 </a:t>
            </a:r>
            <a:r>
              <a:rPr lang="en-US" sz="1600" b="1" u="sng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encontrados</a:t>
            </a:r>
            <a:endParaRPr lang="en-US" sz="1600" b="1" u="sng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Medium" pitchFamily="2" charset="77"/>
            </a:endParaRPr>
          </a:p>
          <a:p>
            <a:pPr algn="ctr"/>
            <a:endParaRPr lang="en-US" sz="1600" b="1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Medium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Dificultad en conseguir una placa experimental y soldador.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El código original estaba diseñado para actuar con 8 dispositivos.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Detectamos la ausencia de protección ante cortocircuitos en el diseño original.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Medium" pitchFamily="2" charset="77"/>
              </a:rPr>
              <a:t>El software no respondía al control por voz.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193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PC PPT_Docentes ">
  <a:themeElements>
    <a:clrScheme name="Simple Light">
      <a:dk1>
        <a:srgbClr val="333333"/>
      </a:dk1>
      <a:lt1>
        <a:srgbClr val="FFFFFF"/>
      </a:lt1>
      <a:dk2>
        <a:srgbClr val="7E7E7D"/>
      </a:dk2>
      <a:lt2>
        <a:srgbClr val="F0F0F0"/>
      </a:lt2>
      <a:accent1>
        <a:srgbClr val="00A8E1"/>
      </a:accent1>
      <a:accent2>
        <a:srgbClr val="218ACB"/>
      </a:accent2>
      <a:accent3>
        <a:srgbClr val="132E49"/>
      </a:accent3>
      <a:accent4>
        <a:srgbClr val="B9CD10"/>
      </a:accent4>
      <a:accent5>
        <a:srgbClr val="EF7832"/>
      </a:accent5>
      <a:accent6>
        <a:srgbClr val="F5C300"/>
      </a:accent6>
      <a:hlink>
        <a:srgbClr val="04B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441</Words>
  <Application>Microsoft Office PowerPoint</Application>
  <PresentationFormat>Presentación en pantalla (16:10)</PresentationFormat>
  <Paragraphs>48</Paragraphs>
  <Slides>10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Arima Madurai Light</vt:lpstr>
      <vt:lpstr>Roboto</vt:lpstr>
      <vt:lpstr>Poppins Medium</vt:lpstr>
      <vt:lpstr>Arima Madurai Medium</vt:lpstr>
      <vt:lpstr>Poppins SemiBold</vt:lpstr>
      <vt:lpstr>Arial</vt:lpstr>
      <vt:lpstr>ISPC PPT_Docentes </vt:lpstr>
      <vt:lpstr>SENSORES Y ACTUADORES</vt:lpstr>
      <vt:lpstr>ACTIVIDAD: TAREA FINAL</vt:lpstr>
      <vt:lpstr>Domotización de una casa IoT, combinando Google, Alexa, Bluetooth, control remoto por Infrarrojos e interruptores manuales. </vt:lpstr>
      <vt:lpstr>Presentación de PowerPoint</vt:lpstr>
      <vt:lpstr>Presentación de PowerPoint</vt:lpstr>
      <vt:lpstr>Presentación de PowerPoint</vt:lpstr>
      <vt:lpstr>Domotización de una casa IoT, combinando Google, Alexa, Bluetooth, control remoto por Infrarrojos e interruptores manuales. </vt:lpstr>
      <vt:lpstr>Presentación de PowerPoint</vt:lpstr>
      <vt:lpstr>Presentación de PowerPoint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SENSORES Y ACTUADORES</dc:title>
  <dc:creator>Telecomunicaciones</dc:creator>
  <cp:lastModifiedBy>Jose Augusto</cp:lastModifiedBy>
  <cp:revision>36</cp:revision>
  <dcterms:modified xsi:type="dcterms:W3CDTF">2023-11-16T19:54:32Z</dcterms:modified>
</cp:coreProperties>
</file>